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Play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iEdWdoiPWGM5c8jRvp8C/MGUo5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-bold.fntdata"/><Relationship Id="rId14" Type="http://schemas.openxmlformats.org/officeDocument/2006/relationships/font" Target="fonts/Play-regular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l-G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Διαφάνεια τίτλου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Τίτλος και Κατακόρυφο κείμενο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Κατακόρυφος τίτλος και Κείμενο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Τίτλος και περιεχόμενο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Κεφαλίδα ενότητας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Δύο περιεχόμενα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Σύγκριση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Μόνο τίτλος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Κενό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Περιεχόμενο με λεζάντα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Εικόνα με λεζάντα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9.png"/><Relationship Id="rId8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hyperlink" Target="https://editor.p5js.org/Katerina_T/sketches/TJyLq2qh6" TargetMode="External"/><Relationship Id="rId5" Type="http://schemas.openxmlformats.org/officeDocument/2006/relationships/hyperlink" Target="https://editor.p5js.org/Katerina_T/full/TJyLq2qh6" TargetMode="External"/><Relationship Id="rId6" Type="http://schemas.openxmlformats.org/officeDocument/2006/relationships/image" Target="../media/image7.png"/><Relationship Id="rId7" Type="http://schemas.openxmlformats.org/officeDocument/2006/relationships/image" Target="../media/image1.png"/><Relationship Id="rId8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hyperlink" Target="http://drive.google.com/file/d/1LTaw1hKARfyk-uHH_IpLss-pVxLmGCwo/view" TargetMode="External"/><Relationship Id="rId5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hyperlink" Target="https://old.rhizome.org/editorial/2008/mar/27/marius-watz-electroplastiques-akron-oh/" TargetMode="External"/><Relationship Id="rId5" Type="http://schemas.openxmlformats.org/officeDocument/2006/relationships/hyperlink" Target="https://www.creativeapplications.net/project/electroplastique-and-grid-distortions-processing/" TargetMode="External"/><Relationship Id="rId6" Type="http://schemas.openxmlformats.org/officeDocument/2006/relationships/hyperlink" Target="https://buffaloakg.org/artworks/k196929-vega-nor" TargetMode="External"/><Relationship Id="rId7" Type="http://schemas.openxmlformats.org/officeDocument/2006/relationships/hyperlink" Target="https://www.artchive.com/artwork/vega-200-victor-vasarely-1968/" TargetMode="External"/><Relationship Id="rId8" Type="http://schemas.openxmlformats.org/officeDocument/2006/relationships/hyperlink" Target="https://p5js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6000"/>
              <a:buFont typeface="Play"/>
              <a:buNone/>
            </a:pPr>
            <a:r>
              <a:rPr lang="el-GR">
                <a:solidFill>
                  <a:srgbClr val="F2CDED"/>
                </a:solidFill>
              </a:rPr>
              <a:t>OPTICAL DISTORTION</a:t>
            </a:r>
            <a:endParaRPr>
              <a:solidFill>
                <a:srgbClr val="F2CDED"/>
              </a:solidFill>
            </a:endParaRPr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433945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>
                <a:solidFill>
                  <a:srgbClr val="F2CDED"/>
                </a:solidFill>
              </a:rPr>
              <a:t>ΒΟΥΛΑΛΑ ΑΝΝΑ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>
                <a:solidFill>
                  <a:srgbClr val="F2CDED"/>
                </a:solidFill>
              </a:rPr>
              <a:t>ΚΟΥΤΣΑΒΔΗ ΓΕΩΡΓΙΑ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>
                <a:solidFill>
                  <a:srgbClr val="F2CDED"/>
                </a:solidFill>
              </a:rPr>
              <a:t>ΤΣΙΑΜΗ ΑΙΚΑΤΕΡΙΝΗ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idx="1" type="body"/>
          </p:nvPr>
        </p:nvSpPr>
        <p:spPr>
          <a:xfrm>
            <a:off x="838200" y="707923"/>
            <a:ext cx="10515600" cy="546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400"/>
              <a:buChar char="•"/>
            </a:pPr>
            <a:r>
              <a:rPr lang="el-GR" sz="2400">
                <a:solidFill>
                  <a:srgbClr val="F2CDED"/>
                </a:solidFill>
              </a:rPr>
              <a:t>Τι είναι το έργο και τι κάνει;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Πρόκειται για μία διαδραστική εικαστική εγκατάσταση που χρησιμοποιεί το παραμορφωμένο πλέγμα ως εργαλείο ψευδαίσθησης.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Char char="•"/>
            </a:pPr>
            <a:r>
              <a:rPr lang="el-GR" sz="2400">
                <a:solidFill>
                  <a:srgbClr val="F2CDED"/>
                </a:solidFill>
              </a:rPr>
              <a:t>Σε ποιους απευθύνεται;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Απευθύνεται σε όλους τους ανθρώπους ανεξαρτήτως του καλλιτεχνικού τους υποβάθρου και τη σχέση τους με την τέχνη.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Char char="•"/>
            </a:pPr>
            <a:r>
              <a:rPr lang="el-GR" sz="2400">
                <a:solidFill>
                  <a:srgbClr val="F2CDED"/>
                </a:solidFill>
              </a:rPr>
              <a:t>Γιατί είναι σημαντικό;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Οι επισκέπτες εμπλέκονται στη διαδικασία παραγωγής του έργου, δεν περιορίζονται στην απλή παρατήρηση.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idx="1" type="body"/>
          </p:nvPr>
        </p:nvSpPr>
        <p:spPr>
          <a:xfrm>
            <a:off x="838200" y="698090"/>
            <a:ext cx="10515600" cy="54788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ΓΙΑΤΙ: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Μέσω ερευνών που έχουν πραγματοποιηθεί φαίνεται πως σήμερα έχει μειωθεί το ενδιαφέρον των ανθρώπων για την τέχνη.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ΣΤΟΧΟΣ: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Κατάρριψη του παραπάνω κοινωνικού φαινομένου και εμπλοκή του θεατή με την τέχνη.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ΤΡΟΠΟΣ ΥΛΟΠΟΙΗΣΗΣ: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Σύγχρονος και διαδραστικός τρόπος που προάγει την ομαδική δουλειά και το ενδιαφέρον.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838201" y="786581"/>
            <a:ext cx="5257799" cy="5390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ct val="100000"/>
              <a:buNone/>
            </a:pPr>
            <a:r>
              <a:rPr lang="el-GR" sz="2400">
                <a:solidFill>
                  <a:srgbClr val="F2CDED"/>
                </a:solidFill>
              </a:rPr>
              <a:t>ΠΗΓΕΣ ΕΜΠΝΕΥΣΗΣ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Char char="•"/>
            </a:pPr>
            <a:r>
              <a:rPr i="1" lang="el-GR" sz="2400">
                <a:solidFill>
                  <a:srgbClr val="F2CDED"/>
                </a:solidFill>
              </a:rPr>
              <a:t>ElectroPlastique</a:t>
            </a:r>
            <a:r>
              <a:rPr lang="el-GR" sz="2400">
                <a:solidFill>
                  <a:srgbClr val="F2CDED"/>
                </a:solidFill>
              </a:rPr>
              <a:t>, Marius Watz (2009): Παραμορφωμένο πλέγμα που δημιουργεί ρευστότητα.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Char char="•"/>
            </a:pPr>
            <a:r>
              <a:rPr i="1" lang="el-GR" sz="2400">
                <a:solidFill>
                  <a:srgbClr val="F2CDED"/>
                </a:solidFill>
              </a:rPr>
              <a:t>Vega 200 </a:t>
            </a:r>
            <a:r>
              <a:rPr lang="el-GR" sz="2400">
                <a:solidFill>
                  <a:srgbClr val="F2CDED"/>
                </a:solidFill>
              </a:rPr>
              <a:t>(1968), </a:t>
            </a:r>
            <a:r>
              <a:rPr i="1" lang="el-GR" sz="2400">
                <a:solidFill>
                  <a:srgbClr val="F2CDED"/>
                </a:solidFill>
              </a:rPr>
              <a:t>Vega-Nor</a:t>
            </a:r>
            <a:r>
              <a:rPr lang="el-GR" sz="2400">
                <a:solidFill>
                  <a:srgbClr val="F2CDED"/>
                </a:solidFill>
              </a:rPr>
              <a:t> (1969), Victor Vasarely: Δημιουργία βάθους και κίνησης μέσω συνδυασμών χρωμάτων και γεωμετρικών μορφών.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None/>
            </a:pPr>
            <a:r>
              <a:rPr lang="el-GR" sz="2400">
                <a:solidFill>
                  <a:srgbClr val="F2CDED"/>
                </a:solidFill>
              </a:rPr>
              <a:t>Εξετάζουν τις σχέσεις μεταξύ δισδιάστατων και τρισδιάστατων μορφών που προκαλούν οπτικές ψευδαισθήσεις.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None/>
            </a:pPr>
            <a:r>
              <a:rPr lang="el-GR" sz="2400">
                <a:solidFill>
                  <a:srgbClr val="F2CDED"/>
                </a:solidFill>
              </a:rPr>
              <a:t>ΙΔΕΕΣ:</a:t>
            </a:r>
            <a:endParaRPr sz="2400">
              <a:solidFill>
                <a:srgbClr val="F2CDE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Char char="•"/>
            </a:pPr>
            <a:r>
              <a:rPr lang="el-GR" sz="2400">
                <a:solidFill>
                  <a:srgbClr val="F2CDED"/>
                </a:solidFill>
              </a:rPr>
              <a:t>Σύνδεση τεχνολογίας με τέχνη.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ct val="100000"/>
              <a:buChar char="•"/>
            </a:pPr>
            <a:r>
              <a:rPr lang="el-GR" sz="2400">
                <a:solidFill>
                  <a:srgbClr val="F2CDED"/>
                </a:solidFill>
              </a:rPr>
              <a:t>Διαδραστική συμμετοχή θεατή στο έργο.</a:t>
            </a:r>
            <a:endParaRPr/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0824" y="0"/>
            <a:ext cx="605117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Εικόνα που περιέχει μοτίβο, τέχνη, Φράκταλ τέχνη, Τιρκουάζ&#10;&#10;Το περιεχόμενο που δημιουργείται από τεχνολογία AI ενδέχεται να είναι εσφαλμένο." id="106" name="Google Shape;10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3094" y="536328"/>
            <a:ext cx="2534766" cy="27615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Εικόνα που περιέχει μπάλα, πολυχρωμία, τέχνη, μοτίβο&#10;&#10;Το περιεχόμενο που δημιουργείται από τεχνολογία AI ενδέχεται να είναι εσφαλμένο." id="107" name="Google Shape;107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60152" y="3714531"/>
            <a:ext cx="2571931" cy="26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325348" y="607574"/>
            <a:ext cx="2606735" cy="26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93094" y="3714531"/>
            <a:ext cx="2607141" cy="2607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idx="1" type="body"/>
          </p:nvPr>
        </p:nvSpPr>
        <p:spPr>
          <a:xfrm>
            <a:off x="838200" y="694480"/>
            <a:ext cx="10515600" cy="546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Το έργο μας αποτελείται από ένα κάναβο, πάνω στον οποίο οι επισκέπτες προκαλούν παραμορφώσεις και δημιουργούν τη ψευδαίσθηση του βάθους και του χώρου.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ΣΥΣΧΕΤΙΣΗ ΜΕ ΤΟ ΕΡΓΟ ΑΝΑΦΟΡΑΣ: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Δημιουργία δυναμικού χώρου και οπτικής απάτης.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ΔΙΑΦΟΡΑ:</a:t>
            </a:r>
            <a:endParaRPr sz="24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2400"/>
              <a:buNone/>
            </a:pPr>
            <a:r>
              <a:rPr lang="el-GR" sz="2400">
                <a:solidFill>
                  <a:srgbClr val="F2CDED"/>
                </a:solidFill>
              </a:rPr>
              <a:t>Διαδραστικός χαρακτήρας και συμμετοχή του επισκέπτη στο έργο.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 txBox="1"/>
          <p:nvPr>
            <p:ph idx="1" type="body"/>
          </p:nvPr>
        </p:nvSpPr>
        <p:spPr>
          <a:xfrm>
            <a:off x="855183" y="609598"/>
            <a:ext cx="10515600" cy="6007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800"/>
              <a:buNone/>
            </a:pPr>
            <a:r>
              <a:rPr lang="el-GR">
                <a:solidFill>
                  <a:srgbClr val="F2CDED"/>
                </a:solidFill>
              </a:rPr>
              <a:t>              ΛΕΙΤΟΥΡΓΙΕΣ ΚΩΔΙΚΑ</a:t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None/>
            </a:pPr>
            <a:r>
              <a:rPr lang="el-GR" sz="1800">
                <a:solidFill>
                  <a:srgbClr val="F2CDED"/>
                </a:solidFill>
              </a:rPr>
              <a:t>Editor: </a:t>
            </a:r>
            <a:r>
              <a:rPr lang="el-GR" sz="1800" u="sng">
                <a:solidFill>
                  <a:srgbClr val="F2CDED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https://editor.p5js.org/Katerina_T/sketches/TJyLq2qh6</a:t>
            </a:r>
            <a:endParaRPr sz="18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None/>
            </a:pPr>
            <a:r>
              <a:rPr lang="el-GR" sz="1800">
                <a:solidFill>
                  <a:srgbClr val="F2CDED"/>
                </a:solidFill>
              </a:rPr>
              <a:t>Fullscreen: </a:t>
            </a:r>
            <a:r>
              <a:rPr lang="el-GR" sz="1800" u="sng">
                <a:solidFill>
                  <a:srgbClr val="F2CDED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https://editor.p5js.org/Katerina_T/full/TJyLq2qh6</a:t>
            </a:r>
            <a:endParaRPr sz="1800">
              <a:solidFill>
                <a:srgbClr val="F2CDE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F2CDED"/>
              </a:solidFill>
            </a:endParaRPr>
          </a:p>
        </p:txBody>
      </p:sp>
      <p:pic>
        <p:nvPicPr>
          <p:cNvPr id="120" name="Google Shape;120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1949" y="1138093"/>
            <a:ext cx="4021618" cy="4293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22540" y="753833"/>
            <a:ext cx="3564791" cy="2530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339822" y="3429000"/>
            <a:ext cx="3330229" cy="2872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7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3855370"/>
            <a:ext cx="4709651" cy="2050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69808" y="952392"/>
            <a:ext cx="3441289" cy="4881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3402" y="952392"/>
            <a:ext cx="4257281" cy="2361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8" title="ομάδα_1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39200"/>
            <a:ext cx="12191999" cy="5379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>
            <p:ph idx="1" type="body"/>
          </p:nvPr>
        </p:nvSpPr>
        <p:spPr>
          <a:xfrm>
            <a:off x="838200" y="953729"/>
            <a:ext cx="10515600" cy="5223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CDED"/>
              </a:buClr>
              <a:buSzPts val="2800"/>
              <a:buNone/>
            </a:pPr>
            <a:r>
              <a:rPr lang="el-GR">
                <a:solidFill>
                  <a:srgbClr val="F2CDED"/>
                </a:solidFill>
              </a:rPr>
              <a:t>ΠΗΓΕΣ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None/>
            </a:pPr>
            <a:r>
              <a:rPr b="0" i="0" lang="el-GR" sz="1800" u="sng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Βιβλιογραφία:</a:t>
            </a:r>
            <a:endParaRPr b="0">
              <a:solidFill>
                <a:srgbClr val="F2CDE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Casey Reas, Chandler McWilliams (2010), </a:t>
            </a:r>
            <a:r>
              <a:rPr b="0" i="1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Form + Code in Design, Art, and Architecture, 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Princeton Architectural Press / New York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None/>
            </a:pPr>
            <a:r>
              <a:rPr b="0" i="0" lang="el-GR" sz="1800" u="sng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Ηλεκτρονικές πηγές:</a:t>
            </a:r>
            <a:endParaRPr b="0">
              <a:solidFill>
                <a:srgbClr val="F2CDED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sng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https://old.rhizome.org/editorial/2008/mar/27/marius-watz-electroplastiques-akron-oh/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 [ημ. πρόσβασης 23/05/2025]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sng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https://www.creativeapplications.net/project/electroplastique-and-grid-distortions-processing/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 [ημ. πρόσβασης 23/05/2025]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sng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https://buffaloakg.org/artworks/k196929-vega-nor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 [ημ. πρόσβασης 23/05/2025]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sng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https://www.artchive.com/artwork/vega-200-victor-vasarely-1968/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 [ημ. πρόσβασης 23/05/2025]</a:t>
            </a:r>
            <a:endParaRPr sz="1800">
              <a:solidFill>
                <a:srgbClr val="F2CDE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sng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https://p5js.org/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 [ημ. πρόσβασης 18/06/2025]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CDED"/>
              </a:buClr>
              <a:buSzPts val="1800"/>
              <a:buFont typeface="Arial"/>
              <a:buChar char="•"/>
            </a:pP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GPT-4o: γραμμές κώδικα 63-66 για τον τρόπο χρήσης των εντολών </a:t>
            </a:r>
            <a:r>
              <a:rPr b="0" i="1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atan2, map</a:t>
            </a:r>
            <a:r>
              <a:rPr b="0" i="0" lang="el-GR" sz="1800" u="none" strike="noStrike">
                <a:solidFill>
                  <a:srgbClr val="F2CDED"/>
                </a:solidFill>
                <a:latin typeface="Arial"/>
                <a:ea typeface="Arial"/>
                <a:cs typeface="Arial"/>
                <a:sym typeface="Arial"/>
              </a:rPr>
              <a:t> και τον υπολογισμό της προσωρινής μετακίνησης σημείου από τον κέρσορα και τον τρόπο χρήσης του color mode HSB και την ενσωμάτωσή του στον κώδικα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F2CDED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Θέμα του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Θέμα του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2025-06-18T14:51:25Z</dcterms:created>
  <dc:creator>ΑΝΝΑ ΒΟΥΛΑΛΑ</dc:creator>
</cp:coreProperties>
</file>